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notesMasterIdLst>
    <p:notesMasterId r:id="rId10"/>
  </p:notesMasterIdLst>
  <p:sldIdLst>
    <p:sldId id="256" r:id="rId2"/>
    <p:sldId id="263" r:id="rId3"/>
    <p:sldId id="264" r:id="rId4"/>
    <p:sldId id="259" r:id="rId5"/>
    <p:sldId id="266" r:id="rId6"/>
    <p:sldId id="260" r:id="rId7"/>
    <p:sldId id="262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53" autoAdjust="0"/>
  </p:normalViewPr>
  <p:slideViewPr>
    <p:cSldViewPr snapToGrid="0">
      <p:cViewPr varScale="1">
        <p:scale>
          <a:sx n="52" d="100"/>
          <a:sy n="52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43FA-FBA5-4C4F-B4DE-C726AB77F489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AFD1-FC58-4C8D-8367-7787A556B83E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437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Суть</a:t>
            </a:r>
            <a:r>
              <a:rPr lang="uk-UA" baseline="0" dirty="0" smtClean="0"/>
              <a:t> проекту полягає в тому що </a:t>
            </a:r>
          </a:p>
          <a:p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В</a:t>
            </a:r>
            <a:r>
              <a:rPr lang="uk-U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сі бажаючі, які хочу прийняти участь побачать на головному екрані перелік </a:t>
            </a:r>
            <a:r>
              <a:rPr lang="uk-UA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квестів</a:t>
            </a:r>
            <a:r>
              <a:rPr lang="uk-U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Учасник вибирає який зацікавив</a:t>
            </a:r>
            <a:r>
              <a:rPr lang="uk-U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їх найбільше.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Що він побачить коли вибере </a:t>
            </a:r>
            <a:r>
              <a:rPr lang="uk-UA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квест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Користувач побачить карту і мітку до якої він повинен прибути.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Коли учасник наблизився до мітки і одразу ж приходить повідомлення на екран з</a:t>
            </a:r>
            <a:r>
              <a:rPr lang="uk-U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загадкою, яку йому потрібно розгадати , щоб получити нову мітку.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uk-U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Виграє той хто</a:t>
            </a:r>
            <a:r>
              <a:rPr lang="uk-UA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розгадає загадку останньої мітки.</a:t>
            </a:r>
            <a:endParaRPr lang="uk-U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070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Ви будете </a:t>
            </a:r>
            <a:r>
              <a:rPr lang="ru-RU" dirty="0" err="1" smtClean="0"/>
              <a:t>витрачати</a:t>
            </a:r>
            <a:r>
              <a:rPr lang="ru-RU" dirty="0" smtClean="0"/>
              <a:t> </a:t>
            </a:r>
            <a:r>
              <a:rPr lang="ru-RU" dirty="0" err="1" smtClean="0"/>
              <a:t>багато</a:t>
            </a:r>
            <a:r>
              <a:rPr lang="ru-RU" dirty="0" smtClean="0"/>
              <a:t> часу на </a:t>
            </a:r>
            <a:r>
              <a:rPr lang="ru-RU" dirty="0" err="1" smtClean="0"/>
              <a:t>організацію</a:t>
            </a:r>
            <a:r>
              <a:rPr lang="ru-RU" dirty="0" smtClean="0"/>
              <a:t> </a:t>
            </a:r>
            <a:r>
              <a:rPr lang="ru-RU" dirty="0" err="1" smtClean="0"/>
              <a:t>квесту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err="1" smtClean="0"/>
              <a:t>Використовуючи</a:t>
            </a:r>
            <a:r>
              <a:rPr lang="ru-RU" dirty="0" smtClean="0"/>
              <a:t> наш </a:t>
            </a:r>
            <a:r>
              <a:rPr lang="ru-RU" dirty="0" err="1" smtClean="0"/>
              <a:t>додаток</a:t>
            </a:r>
            <a:r>
              <a:rPr lang="ru-RU" dirty="0" smtClean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ru-RU" dirty="0" err="1" smtClean="0"/>
              <a:t>пришвидше</a:t>
            </a:r>
            <a:r>
              <a:rPr lang="ru-RU" dirty="0" smtClean="0"/>
              <a:t> час </a:t>
            </a:r>
            <a:r>
              <a:rPr lang="ru-RU" dirty="0" err="1" smtClean="0"/>
              <a:t>виконнання</a:t>
            </a:r>
            <a:r>
              <a:rPr lang="ru-RU" dirty="0" smtClean="0"/>
              <a:t> </a:t>
            </a:r>
            <a:r>
              <a:rPr lang="ru-RU" dirty="0" err="1" smtClean="0"/>
              <a:t>розробки</a:t>
            </a:r>
            <a:r>
              <a:rPr lang="ru-RU" dirty="0" smtClean="0"/>
              <a:t> </a:t>
            </a:r>
            <a:r>
              <a:rPr lang="ru-RU" dirty="0" err="1" smtClean="0"/>
              <a:t>квесту</a:t>
            </a:r>
            <a:r>
              <a:rPr lang="ru-RU" dirty="0" smtClean="0"/>
              <a:t>. Просто </a:t>
            </a:r>
            <a:r>
              <a:rPr lang="ru-RU" dirty="0" err="1" smtClean="0"/>
              <a:t>заповнити</a:t>
            </a:r>
            <a:r>
              <a:rPr lang="ru-RU" dirty="0" smtClean="0"/>
              <a:t> </a:t>
            </a:r>
            <a:r>
              <a:rPr lang="ru-RU" dirty="0" err="1" smtClean="0"/>
              <a:t>формучку</a:t>
            </a:r>
            <a:r>
              <a:rPr lang="ru-RU" dirty="0" smtClean="0"/>
              <a:t> на </a:t>
            </a:r>
            <a:r>
              <a:rPr lang="ru-RU" dirty="0" err="1" smtClean="0"/>
              <a:t>сайті</a:t>
            </a:r>
            <a:r>
              <a:rPr lang="ru-RU" dirty="0" smtClean="0"/>
              <a:t> . І ваша </a:t>
            </a:r>
            <a:r>
              <a:rPr lang="ru-RU" dirty="0" err="1" smtClean="0"/>
              <a:t>квест</a:t>
            </a:r>
            <a:r>
              <a:rPr lang="ru-RU" dirty="0" smtClean="0"/>
              <a:t> </a:t>
            </a:r>
            <a:r>
              <a:rPr lang="ru-RU" dirty="0" err="1" smtClean="0"/>
              <a:t>появитьсяв</a:t>
            </a:r>
            <a:r>
              <a:rPr lang="ru-RU" dirty="0" smtClean="0"/>
              <a:t> </a:t>
            </a:r>
            <a:r>
              <a:rPr lang="ru-RU" dirty="0" err="1" smtClean="0"/>
              <a:t>нашій</a:t>
            </a:r>
            <a:r>
              <a:rPr lang="ru-RU" dirty="0" smtClean="0"/>
              <a:t> </a:t>
            </a:r>
            <a:r>
              <a:rPr lang="ru-RU" dirty="0" err="1" smtClean="0"/>
              <a:t>аплікушці</a:t>
            </a:r>
            <a:r>
              <a:rPr lang="ru-RU" dirty="0" smtClean="0"/>
              <a:t>.</a:t>
            </a:r>
          </a:p>
          <a:p>
            <a:r>
              <a:rPr lang="ru-RU" dirty="0" smtClean="0"/>
              <a:t>2. Вся </a:t>
            </a:r>
            <a:r>
              <a:rPr lang="ru-RU" dirty="0" err="1" smtClean="0"/>
              <a:t>інфа</a:t>
            </a:r>
            <a:r>
              <a:rPr lang="ru-RU" dirty="0" smtClean="0"/>
              <a:t> яка </a:t>
            </a:r>
            <a:r>
              <a:rPr lang="ru-RU" dirty="0" err="1" smtClean="0"/>
              <a:t>стосується</a:t>
            </a:r>
            <a:r>
              <a:rPr lang="ru-RU" dirty="0" smtClean="0"/>
              <a:t> </a:t>
            </a:r>
            <a:r>
              <a:rPr lang="ru-RU" dirty="0" err="1" smtClean="0"/>
              <a:t>квесту</a:t>
            </a:r>
            <a:r>
              <a:rPr lang="ru-RU" dirty="0" smtClean="0"/>
              <a:t> , буде у вас на </a:t>
            </a:r>
            <a:r>
              <a:rPr lang="ru-RU" dirty="0" err="1" smtClean="0"/>
              <a:t>телефоні</a:t>
            </a:r>
            <a:r>
              <a:rPr lang="ru-RU" dirty="0" smtClean="0"/>
              <a:t>. Карта </a:t>
            </a:r>
            <a:r>
              <a:rPr lang="ru-RU" dirty="0" err="1" smtClean="0"/>
              <a:t>куди</a:t>
            </a:r>
            <a:r>
              <a:rPr lang="ru-RU" dirty="0" smtClean="0"/>
              <a:t> </a:t>
            </a:r>
            <a:r>
              <a:rPr lang="ru-RU" dirty="0" err="1" smtClean="0"/>
              <a:t>потрібно</a:t>
            </a:r>
            <a:r>
              <a:rPr lang="ru-RU" dirty="0" smtClean="0"/>
              <a:t> </a:t>
            </a:r>
            <a:r>
              <a:rPr lang="ru-RU" dirty="0" err="1" smtClean="0"/>
              <a:t>йти</a:t>
            </a:r>
            <a:r>
              <a:rPr lang="ru-RU" dirty="0" smtClean="0"/>
              <a:t> , </a:t>
            </a:r>
            <a:r>
              <a:rPr lang="ru-RU" dirty="0" err="1" smtClean="0"/>
              <a:t>підказки</a:t>
            </a:r>
            <a:r>
              <a:rPr lang="ru-RU" dirty="0" smtClean="0"/>
              <a:t> де </a:t>
            </a:r>
            <a:r>
              <a:rPr lang="ru-RU" dirty="0" err="1" smtClean="0"/>
              <a:t>саме</a:t>
            </a:r>
            <a:r>
              <a:rPr lang="ru-RU" dirty="0" smtClean="0"/>
              <a:t> </a:t>
            </a:r>
            <a:r>
              <a:rPr lang="ru-RU" dirty="0" err="1" smtClean="0"/>
              <a:t>знаходиться</a:t>
            </a:r>
            <a:r>
              <a:rPr lang="ru-RU" dirty="0" smtClean="0"/>
              <a:t> </a:t>
            </a:r>
            <a:r>
              <a:rPr lang="ru-RU" dirty="0" err="1" smtClean="0"/>
              <a:t>qr</a:t>
            </a:r>
            <a:r>
              <a:rPr lang="ru-RU" dirty="0" smtClean="0"/>
              <a:t> </a:t>
            </a:r>
            <a:r>
              <a:rPr lang="ru-RU" dirty="0" err="1" smtClean="0"/>
              <a:t>коди</a:t>
            </a:r>
            <a:r>
              <a:rPr lang="ru-RU" dirty="0" smtClean="0"/>
              <a:t> , загадки без </a:t>
            </a:r>
            <a:r>
              <a:rPr lang="ru-RU" dirty="0" err="1" smtClean="0"/>
              <a:t>яких</a:t>
            </a:r>
            <a:r>
              <a:rPr lang="ru-RU" dirty="0" smtClean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не </a:t>
            </a:r>
            <a:r>
              <a:rPr lang="ru-RU" dirty="0" err="1" smtClean="0"/>
              <a:t>отримаєте</a:t>
            </a:r>
            <a:r>
              <a:rPr lang="ru-RU" dirty="0" smtClean="0"/>
              <a:t> </a:t>
            </a:r>
            <a:r>
              <a:rPr lang="ru-RU" dirty="0" err="1" smtClean="0"/>
              <a:t>координати</a:t>
            </a:r>
            <a:r>
              <a:rPr lang="ru-RU" dirty="0" smtClean="0"/>
              <a:t> </a:t>
            </a:r>
            <a:r>
              <a:rPr lang="ru-RU" dirty="0" err="1" smtClean="0"/>
              <a:t>наступної</a:t>
            </a:r>
            <a:r>
              <a:rPr lang="ru-RU" dirty="0" smtClean="0"/>
              <a:t> точки.</a:t>
            </a:r>
          </a:p>
          <a:p>
            <a:r>
              <a:rPr lang="ru-RU" dirty="0" smtClean="0"/>
              <a:t>3. Для </a:t>
            </a:r>
            <a:r>
              <a:rPr lang="ru-RU" dirty="0" err="1" smtClean="0"/>
              <a:t>організації</a:t>
            </a:r>
            <a:r>
              <a:rPr lang="ru-RU" dirty="0" smtClean="0"/>
              <a:t> </a:t>
            </a:r>
            <a:r>
              <a:rPr lang="ru-RU" dirty="0" err="1" smtClean="0"/>
              <a:t>квесту</a:t>
            </a:r>
            <a:r>
              <a:rPr lang="ru-RU" dirty="0" smtClean="0"/>
              <a:t> вам </a:t>
            </a:r>
            <a:r>
              <a:rPr lang="ru-RU" dirty="0" err="1" smtClean="0"/>
              <a:t>потрібен</a:t>
            </a:r>
            <a:r>
              <a:rPr lang="ru-RU" dirty="0" smtClean="0"/>
              <a:t> буде </a:t>
            </a:r>
            <a:r>
              <a:rPr lang="ru-RU" dirty="0" err="1" smtClean="0"/>
              <a:t>якийсь</a:t>
            </a:r>
            <a:r>
              <a:rPr lang="ru-RU" dirty="0" smtClean="0"/>
              <a:t> персонал ( чувак </a:t>
            </a:r>
            <a:r>
              <a:rPr lang="ru-RU" dirty="0" err="1" smtClean="0"/>
              <a:t>який</a:t>
            </a:r>
            <a:r>
              <a:rPr lang="ru-RU" dirty="0" smtClean="0"/>
              <a:t> буде </a:t>
            </a:r>
            <a:r>
              <a:rPr lang="ru-RU" dirty="0" err="1" smtClean="0"/>
              <a:t>ходити</a:t>
            </a:r>
            <a:r>
              <a:rPr lang="ru-RU" dirty="0" smtClean="0"/>
              <a:t> за вами і </a:t>
            </a:r>
            <a:r>
              <a:rPr lang="ru-RU" dirty="0" err="1" smtClean="0"/>
              <a:t>дивитися</a:t>
            </a:r>
            <a:r>
              <a:rPr lang="ru-RU" dirty="0" smtClean="0"/>
              <a:t> </a:t>
            </a:r>
            <a:r>
              <a:rPr lang="ru-RU" dirty="0" err="1" smtClean="0"/>
              <a:t>чи</a:t>
            </a:r>
            <a:r>
              <a:rPr lang="ru-RU" dirty="0" smtClean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ru-RU" dirty="0" err="1" smtClean="0"/>
              <a:t>туди</a:t>
            </a:r>
            <a:r>
              <a:rPr lang="ru-RU" dirty="0" smtClean="0"/>
              <a:t> </a:t>
            </a:r>
            <a:r>
              <a:rPr lang="ru-RU" dirty="0" err="1" smtClean="0"/>
              <a:t>пішли</a:t>
            </a:r>
            <a:r>
              <a:rPr lang="ru-RU" dirty="0" smtClean="0"/>
              <a:t>). В </a:t>
            </a:r>
            <a:r>
              <a:rPr lang="ru-RU" dirty="0" err="1" smtClean="0"/>
              <a:t>нашому</a:t>
            </a:r>
            <a:r>
              <a:rPr lang="ru-RU" dirty="0" smtClean="0"/>
              <a:t> </a:t>
            </a:r>
            <a:r>
              <a:rPr lang="ru-RU" dirty="0" err="1" smtClean="0"/>
              <a:t>випадку</a:t>
            </a:r>
            <a:r>
              <a:rPr lang="ru-RU" dirty="0" smtClean="0"/>
              <a:t> </a:t>
            </a:r>
            <a:r>
              <a:rPr lang="ru-RU" dirty="0" err="1" smtClean="0"/>
              <a:t>потрібна</a:t>
            </a:r>
            <a:r>
              <a:rPr lang="ru-RU" dirty="0" smtClean="0"/>
              <a:t> </a:t>
            </a:r>
            <a:r>
              <a:rPr lang="ru-RU" dirty="0" err="1" smtClean="0"/>
              <a:t>тільки</a:t>
            </a:r>
            <a:r>
              <a:rPr lang="ru-RU" dirty="0" smtClean="0"/>
              <a:t> </a:t>
            </a:r>
            <a:r>
              <a:rPr lang="ru-RU" dirty="0" err="1" smtClean="0"/>
              <a:t>людина</a:t>
            </a:r>
            <a:r>
              <a:rPr lang="ru-RU" dirty="0" smtClean="0"/>
              <a:t> яка </a:t>
            </a:r>
            <a:r>
              <a:rPr lang="ru-RU" dirty="0" err="1" smtClean="0"/>
              <a:t>розмістить</a:t>
            </a:r>
            <a:r>
              <a:rPr lang="ru-RU" dirty="0" smtClean="0"/>
              <a:t> </a:t>
            </a:r>
            <a:r>
              <a:rPr lang="ru-RU" dirty="0" err="1" smtClean="0"/>
              <a:t>qr</a:t>
            </a:r>
            <a:r>
              <a:rPr lang="ru-RU" dirty="0" smtClean="0"/>
              <a:t> </a:t>
            </a:r>
            <a:r>
              <a:rPr lang="ru-RU" dirty="0" err="1" smtClean="0"/>
              <a:t>коди</a:t>
            </a:r>
            <a:r>
              <a:rPr lang="ru-RU" dirty="0" smtClean="0"/>
              <a:t>. І все </a:t>
            </a:r>
            <a:r>
              <a:rPr lang="ru-RU" dirty="0" err="1" smtClean="0"/>
              <a:t>далі</a:t>
            </a:r>
            <a:r>
              <a:rPr lang="ru-RU" dirty="0" smtClean="0"/>
              <a:t> </a:t>
            </a:r>
            <a:r>
              <a:rPr lang="ru-RU" dirty="0" err="1" smtClean="0"/>
              <a:t>учасники</a:t>
            </a:r>
            <a:r>
              <a:rPr lang="ru-RU" dirty="0" smtClean="0"/>
              <a:t> за </a:t>
            </a:r>
            <a:r>
              <a:rPr lang="ru-RU" dirty="0" err="1" smtClean="0"/>
              <a:t>допомогою</a:t>
            </a:r>
            <a:r>
              <a:rPr lang="ru-RU" dirty="0" smtClean="0"/>
              <a:t> </a:t>
            </a:r>
            <a:r>
              <a:rPr lang="ru-RU" dirty="0" err="1" smtClean="0"/>
              <a:t>нашої</a:t>
            </a:r>
            <a:r>
              <a:rPr lang="ru-RU" dirty="0" smtClean="0"/>
              <a:t> </a:t>
            </a:r>
            <a:r>
              <a:rPr lang="ru-RU" dirty="0" err="1" smtClean="0"/>
              <a:t>аплікушки</a:t>
            </a:r>
            <a:r>
              <a:rPr lang="ru-RU" dirty="0" smtClean="0"/>
              <a:t> </a:t>
            </a:r>
            <a:r>
              <a:rPr lang="ru-RU" dirty="0" err="1" smtClean="0"/>
              <a:t>зможу</a:t>
            </a:r>
            <a:r>
              <a:rPr lang="ru-RU" dirty="0" smtClean="0"/>
              <a:t> </a:t>
            </a:r>
            <a:r>
              <a:rPr lang="ru-RU" dirty="0" err="1" smtClean="0"/>
              <a:t>самі</a:t>
            </a:r>
            <a:r>
              <a:rPr lang="ru-RU" dirty="0" smtClean="0"/>
              <a:t> </a:t>
            </a:r>
            <a:r>
              <a:rPr lang="ru-RU" dirty="0" err="1" smtClean="0"/>
              <a:t>всьому</a:t>
            </a:r>
            <a:r>
              <a:rPr lang="ru-RU" dirty="0" smtClean="0"/>
              <a:t> </a:t>
            </a:r>
            <a:r>
              <a:rPr lang="ru-RU" dirty="0" err="1" smtClean="0"/>
              <a:t>розібратисяю</a:t>
            </a:r>
            <a:endParaRPr lang="ru-RU" dirty="0" smtClean="0"/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763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uk-UA" dirty="0" smtClean="0"/>
              <a:t>Ми</a:t>
            </a:r>
            <a:r>
              <a:rPr lang="uk-UA" baseline="0" dirty="0" smtClean="0"/>
              <a:t> запускаємо </a:t>
            </a:r>
            <a:r>
              <a:rPr lang="uk-UA" baseline="0" dirty="0" err="1" smtClean="0"/>
              <a:t>аплікуху</a:t>
            </a:r>
            <a:r>
              <a:rPr lang="uk-UA" baseline="0" dirty="0" smtClean="0"/>
              <a:t> </a:t>
            </a:r>
            <a:r>
              <a:rPr lang="en-US" baseline="0" dirty="0" err="1" smtClean="0"/>
              <a:t>Qmap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uk-UA" dirty="0" smtClean="0"/>
              <a:t>Вибираємо</a:t>
            </a:r>
            <a:r>
              <a:rPr lang="uk-UA" baseline="0" dirty="0" smtClean="0"/>
              <a:t> в головному меню наш наперед заготовлений </a:t>
            </a:r>
            <a:r>
              <a:rPr lang="uk-UA" baseline="0" dirty="0" err="1" smtClean="0"/>
              <a:t>квест</a:t>
            </a:r>
            <a:endParaRPr lang="uk-UA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Нам відкривається карта</a:t>
            </a:r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Появляється точка куди потрібно бігти </a:t>
            </a:r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При наближенні на відстань менше ніж 15 метрів випливає вікно.</a:t>
            </a:r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У </a:t>
            </a:r>
            <a:r>
              <a:rPr lang="uk-UA" baseline="0" dirty="0" err="1" smtClean="0"/>
              <a:t>випливаючому</a:t>
            </a:r>
            <a:r>
              <a:rPr lang="uk-UA" baseline="0" smtClean="0"/>
              <a:t> вікні </a:t>
            </a:r>
            <a:r>
              <a:rPr lang="uk-UA" baseline="0" dirty="0" smtClean="0"/>
              <a:t>вказана загадка, відповідь якої потрібно вписати в поле</a:t>
            </a:r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Правильна відповідь відкриває наступну ключову точку до якої потрібно бігти.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Далі так ітерація за ітерацією, хто перший той виграв.</a:t>
            </a:r>
          </a:p>
          <a:p>
            <a:pPr marL="228600" indent="-228600">
              <a:buFont typeface="+mj-lt"/>
              <a:buAutoNum type="arabicPeriod"/>
            </a:pPr>
            <a:r>
              <a:rPr lang="uk-UA" baseline="0" dirty="0" smtClean="0"/>
              <a:t>Ось це наш функціонал додатку.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589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При</a:t>
            </a:r>
            <a:r>
              <a:rPr lang="uk-UA" baseline="0" dirty="0" smtClean="0"/>
              <a:t> розробці нашої </a:t>
            </a:r>
            <a:r>
              <a:rPr lang="uk-UA" baseline="0" dirty="0" err="1" smtClean="0"/>
              <a:t>аплікухи</a:t>
            </a:r>
            <a:r>
              <a:rPr lang="en-US" dirty="0" smtClean="0"/>
              <a:t> </a:t>
            </a:r>
            <a:r>
              <a:rPr lang="uk-UA" dirty="0" smtClean="0"/>
              <a:t>ми</a:t>
            </a:r>
            <a:r>
              <a:rPr lang="uk-UA" baseline="0" dirty="0" smtClean="0"/>
              <a:t> писали в </a:t>
            </a:r>
            <a:r>
              <a:rPr lang="en-US" baseline="0" dirty="0" smtClean="0"/>
              <a:t>Android Studio, </a:t>
            </a:r>
            <a:r>
              <a:rPr lang="uk-UA" baseline="0" dirty="0" smtClean="0"/>
              <a:t>використовували мову програмування </a:t>
            </a:r>
            <a:r>
              <a:rPr lang="en-US" baseline="0" dirty="0" smtClean="0"/>
              <a:t>Java</a:t>
            </a:r>
            <a:r>
              <a:rPr lang="uk-UA" baseline="0" dirty="0" smtClean="0"/>
              <a:t> і працювали з </a:t>
            </a:r>
            <a:r>
              <a:rPr lang="en-US" baseline="0" dirty="0" smtClean="0"/>
              <a:t>Google library.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314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uk-UA" baseline="0" dirty="0" smtClean="0"/>
              <a:t>В кожній ключовій точці потрібно зробити </a:t>
            </a:r>
            <a:r>
              <a:rPr lang="uk-UA" baseline="0" dirty="0" err="1" smtClean="0"/>
              <a:t>селфі</a:t>
            </a:r>
            <a:r>
              <a:rPr lang="uk-UA" baseline="0" dirty="0" smtClean="0"/>
              <a:t> з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єктом</a:t>
            </a:r>
            <a:r>
              <a:rPr lang="uk-UA" baseline="0" dirty="0" smtClean="0"/>
              <a:t> який вказаний в завданні, камера буде відкриватися через нашу програму ці фото будуть зберігатися на віддаленому </a:t>
            </a:r>
            <a:r>
              <a:rPr lang="uk-UA" baseline="0" dirty="0" err="1" smtClean="0"/>
              <a:t>хостингу</a:t>
            </a:r>
            <a:r>
              <a:rPr lang="uk-UA" baseline="0" dirty="0" smtClean="0"/>
              <a:t>. В кінці завдань організатор </a:t>
            </a:r>
            <a:r>
              <a:rPr lang="uk-UA" baseline="0" dirty="0" err="1" smtClean="0"/>
              <a:t>квесту</a:t>
            </a:r>
            <a:r>
              <a:rPr lang="uk-UA" baseline="0" dirty="0" smtClean="0"/>
              <a:t> зможе перевірити першого учасника який пройшов </a:t>
            </a:r>
            <a:r>
              <a:rPr lang="uk-UA" baseline="0" dirty="0" err="1" smtClean="0"/>
              <a:t>квест</a:t>
            </a:r>
            <a:r>
              <a:rPr lang="uk-UA" baseline="0" dirty="0" smtClean="0"/>
              <a:t> чи він справді побував в тих місцях ,а не використав </a:t>
            </a:r>
            <a:r>
              <a:rPr lang="en-US" baseline="0" dirty="0" err="1" smtClean="0"/>
              <a:t>FakeGPS</a:t>
            </a:r>
            <a:r>
              <a:rPr lang="uk-UA" baseline="0" dirty="0" smtClean="0"/>
              <a:t> за допомогою фотографій </a:t>
            </a:r>
            <a:r>
              <a:rPr lang="uk-UA" baseline="0" dirty="0" err="1" smtClean="0"/>
              <a:t>селфі</a:t>
            </a:r>
            <a:r>
              <a:rPr lang="uk-UA" baseline="0" dirty="0" smtClean="0"/>
              <a:t>. Таким чином нам не треба бути розвішувати </a:t>
            </a:r>
            <a:r>
              <a:rPr lang="en-US" baseline="0" dirty="0" err="1" smtClean="0"/>
              <a:t>Qr</a:t>
            </a:r>
            <a:r>
              <a:rPr lang="uk-UA" baseline="0" dirty="0" smtClean="0"/>
              <a:t> коди чи залучати ще одну людини щоб перевіряти чи команда не махлювала.</a:t>
            </a:r>
          </a:p>
          <a:p>
            <a:pPr marL="228600" indent="-228600">
              <a:buAutoNum type="arabicPeriod"/>
            </a:pPr>
            <a:r>
              <a:rPr lang="uk-UA" baseline="0" dirty="0" smtClean="0"/>
              <a:t>Людина , яка зацікавлена в розробці </a:t>
            </a:r>
            <a:r>
              <a:rPr lang="uk-UA" baseline="0" dirty="0" err="1" smtClean="0"/>
              <a:t>квесту</a:t>
            </a:r>
            <a:r>
              <a:rPr lang="uk-UA" baseline="0" dirty="0" smtClean="0"/>
              <a:t> , запустить нашу програму , відкриє форму створення </a:t>
            </a:r>
            <a:r>
              <a:rPr lang="uk-UA" baseline="0" dirty="0" err="1" smtClean="0"/>
              <a:t>квесту</a:t>
            </a:r>
            <a:r>
              <a:rPr lang="uk-UA" baseline="0" dirty="0" smtClean="0"/>
              <a:t> і добавить ключові точки, поля, можливо, якісь запитання чи дії ,які необхідно зробити ,щоб пройти </a:t>
            </a:r>
            <a:r>
              <a:rPr lang="uk-UA" baseline="0" dirty="0" err="1" smtClean="0"/>
              <a:t>квест</a:t>
            </a:r>
            <a:r>
              <a:rPr lang="uk-UA" baseline="0" dirty="0" smtClean="0"/>
              <a:t> до кінця . До публічних </a:t>
            </a:r>
            <a:r>
              <a:rPr lang="uk-UA" baseline="0" dirty="0" err="1" smtClean="0"/>
              <a:t>квестів</a:t>
            </a:r>
            <a:r>
              <a:rPr lang="uk-UA" baseline="0" dirty="0" smtClean="0"/>
              <a:t> може залучитися будь який користувач </a:t>
            </a:r>
            <a:r>
              <a:rPr lang="en-US" baseline="0" dirty="0" err="1" smtClean="0"/>
              <a:t>QMap</a:t>
            </a:r>
            <a:r>
              <a:rPr lang="uk-UA" baseline="0" dirty="0" smtClean="0"/>
              <a:t> </a:t>
            </a:r>
            <a:r>
              <a:rPr lang="en-US" baseline="0" dirty="0" smtClean="0"/>
              <a:t> </a:t>
            </a:r>
            <a:r>
              <a:rPr lang="uk-UA" baseline="0" dirty="0" smtClean="0"/>
              <a:t>. До приватних розробник </a:t>
            </a:r>
            <a:r>
              <a:rPr lang="uk-UA" baseline="0" dirty="0" err="1" smtClean="0"/>
              <a:t>квесту</a:t>
            </a:r>
            <a:r>
              <a:rPr lang="uk-UA" baseline="0" dirty="0" smtClean="0"/>
              <a:t> залучає людей  сам , а вони в свою чергу діляться на команди .</a:t>
            </a:r>
          </a:p>
          <a:p>
            <a:pPr marL="228600" indent="-228600">
              <a:buAutoNum type="arabicPeriod"/>
            </a:pPr>
            <a:r>
              <a:rPr lang="uk-UA" baseline="0" dirty="0" smtClean="0"/>
              <a:t>Різні досягнення в додатку. Наприклад : пройти 5 </a:t>
            </a:r>
            <a:r>
              <a:rPr lang="uk-UA" baseline="0" dirty="0" err="1" smtClean="0"/>
              <a:t>квесті</a:t>
            </a:r>
            <a:r>
              <a:rPr lang="uk-UA" baseline="0" dirty="0" smtClean="0"/>
              <a:t> , зайняти перше місце в </a:t>
            </a:r>
            <a:r>
              <a:rPr lang="uk-UA" baseline="0" dirty="0" err="1" smtClean="0"/>
              <a:t>квесті</a:t>
            </a:r>
            <a:r>
              <a:rPr lang="uk-UA" baseline="0" dirty="0" smtClean="0"/>
              <a:t> і так далі.</a:t>
            </a:r>
          </a:p>
          <a:p>
            <a:pPr marL="228600" indent="-228600">
              <a:buAutoNum type="arabicPeriod"/>
            </a:pPr>
            <a:r>
              <a:rPr lang="uk-UA" dirty="0" smtClean="0"/>
              <a:t>Наша монетизація</a:t>
            </a:r>
            <a:r>
              <a:rPr lang="uk-UA" baseline="0" dirty="0" smtClean="0"/>
              <a:t> полягає в тому що при створенні більше ніж 3 точок буде зніматися відповідна плата. Збільшення к-сть точок робить </a:t>
            </a:r>
            <a:r>
              <a:rPr lang="uk-UA" baseline="0" dirty="0" err="1" smtClean="0"/>
              <a:t>квест</a:t>
            </a:r>
            <a:r>
              <a:rPr lang="uk-UA" baseline="0" dirty="0" smtClean="0"/>
              <a:t> цікавіших і </a:t>
            </a:r>
            <a:r>
              <a:rPr lang="uk-UA" baseline="0" dirty="0" err="1" smtClean="0"/>
              <a:t>інтерактивнішим</a:t>
            </a:r>
            <a:r>
              <a:rPr lang="uk-UA" baseline="0" dirty="0" smtClean="0"/>
              <a:t>. Другий спосіб це банерна реклама в </a:t>
            </a:r>
            <a:r>
              <a:rPr lang="uk-UA" baseline="0" dirty="0" err="1" smtClean="0"/>
              <a:t>дотатку</a:t>
            </a:r>
            <a:endParaRPr lang="uk-UA" baseline="0" dirty="0" smtClean="0"/>
          </a:p>
          <a:p>
            <a:pPr marL="228600" indent="-228600">
              <a:buAutoNum type="arabicPeriod"/>
            </a:pPr>
            <a:endParaRPr lang="uk-UA" baseline="0" dirty="0" smtClean="0"/>
          </a:p>
          <a:p>
            <a:pPr marL="228600" indent="-228600">
              <a:buAutoNum type="arabicPeriod"/>
            </a:pPr>
            <a:endParaRPr lang="uk-UA" baseline="0" dirty="0" smtClean="0"/>
          </a:p>
          <a:p>
            <a:pPr marL="228600" indent="-228600">
              <a:buAutoNum type="arabicPeriod"/>
            </a:pP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069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D0AFD1-FC58-4C8D-8367-7787A556B83E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6146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2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10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0451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956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5905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101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7827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590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8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5676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69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009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444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841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390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506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073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A04F8-4E48-4296-862B-BD4FE450F0E1}" type="datetimeFigureOut">
              <a:rPr lang="uk-UA" smtClean="0"/>
              <a:t>12.05.2019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AE46B-FC25-4058-ACEA-EE282217A6A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8817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2055877" y="4536995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QMap</a:t>
            </a:r>
            <a:r>
              <a:rPr lang="en-US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– </a:t>
            </a:r>
            <a:r>
              <a:rPr lang="en-US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easy adventure search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071332" y="2472035"/>
            <a:ext cx="324800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88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QMap</a:t>
            </a:r>
            <a:endParaRPr lang="ru-RU" sz="88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3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5661" y="2243716"/>
            <a:ext cx="11329939" cy="3880773"/>
          </a:xfrm>
        </p:spPr>
        <p:txBody>
          <a:bodyPr>
            <a:normAutofit/>
          </a:bodyPr>
          <a:lstStyle/>
          <a:p>
            <a:r>
              <a:rPr lang="uk-UA" sz="4000" b="1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Наш продукт називається </a:t>
            </a:r>
            <a:r>
              <a:rPr lang="en-US" sz="4000" b="1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QMap</a:t>
            </a:r>
            <a:r>
              <a:rPr lang="en-US" sz="4000" b="1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.</a:t>
            </a:r>
            <a:r>
              <a:rPr lang="uk-UA" sz="4000" b="1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 </a:t>
            </a:r>
          </a:p>
          <a:p>
            <a:r>
              <a:rPr lang="uk-UA" sz="4000" b="1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Мета нашого проекту спростити організацію </a:t>
            </a:r>
            <a:r>
              <a:rPr lang="uk-UA" sz="4000" b="1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квесту</a:t>
            </a:r>
            <a:r>
              <a:rPr lang="uk-UA" sz="4000" b="1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96963" y="584815"/>
            <a:ext cx="4697120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6000" dirty="0">
                <a:latin typeface="Proxima Nova Lt" panose="02000506030000020004" pitchFamily="2" charset="0"/>
              </a:rPr>
              <a:t>Про продукт</a:t>
            </a:r>
            <a:endParaRPr lang="ru-RU" sz="6000" dirty="0">
              <a:latin typeface="Proxima Nova Lt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5662" y="1363641"/>
            <a:ext cx="11126738" cy="2164682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1.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Часозатратність</a:t>
            </a:r>
            <a:endParaRPr lang="ru-RU" sz="4000" dirty="0" smtClean="0">
              <a:latin typeface="Proxima Nova Lt" panose="02000506030000020004" pitchFamily="2" charset="0"/>
              <a:cs typeface="Times New Roman" panose="02020603050405020304" pitchFamily="18" charset="0"/>
            </a:endParaRPr>
          </a:p>
          <a:p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2.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Витрати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 на персонал та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їхню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підготовку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3.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Єдина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 база </a:t>
            </a:r>
            <a:r>
              <a:rPr lang="ru-RU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даних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 для </a:t>
            </a:r>
            <a:r>
              <a:rPr lang="uk-UA" sz="4000" dirty="0" err="1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квесту</a:t>
            </a:r>
            <a:r>
              <a:rPr lang="ru-RU" sz="4000" dirty="0" smtClean="0">
                <a:latin typeface="Proxima Nova Lt" panose="02000506030000020004" pitchFamily="2" charset="0"/>
                <a:cs typeface="Times New Roman" panose="02020603050405020304" pitchFamily="18" charset="0"/>
              </a:rPr>
              <a:t>.</a:t>
            </a:r>
            <a:endParaRPr lang="uk-UA" sz="40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55662" y="347978"/>
            <a:ext cx="3894015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6000" dirty="0" smtClean="0">
                <a:latin typeface="Proxima Nova Lt" panose="02000506030000020004" pitchFamily="2" charset="0"/>
              </a:rPr>
              <a:t>Проблеми</a:t>
            </a:r>
            <a:endParaRPr lang="ru-RU" sz="6000" dirty="0">
              <a:latin typeface="Proxima Nova Lt" panose="02000506030000020004" pitchFamily="2" charset="0"/>
            </a:endParaRPr>
          </a:p>
        </p:txBody>
      </p:sp>
      <p:pic>
        <p:nvPicPr>
          <p:cNvPr id="6" name="Gif2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3992" y="3265586"/>
            <a:ext cx="6386513" cy="359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2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9918" y="353825"/>
            <a:ext cx="2007637" cy="1293028"/>
          </a:xfrm>
        </p:spPr>
        <p:txBody>
          <a:bodyPr>
            <a:noAutofit/>
          </a:bodyPr>
          <a:lstStyle/>
          <a:p>
            <a:pPr algn="l"/>
            <a:r>
              <a:rPr lang="en-US" sz="4800" dirty="0" err="1" smtClean="0">
                <a:latin typeface="Proxima Nova Lt" panose="02000506030000020004" pitchFamily="2" charset="0"/>
                <a:ea typeface="+mn-ea"/>
                <a:cs typeface="Times New Roman" panose="02020603050405020304" pitchFamily="18" charset="0"/>
              </a:rPr>
              <a:t>QMap</a:t>
            </a:r>
            <a:endParaRPr lang="uk-UA" sz="4800" dirty="0"/>
          </a:p>
        </p:txBody>
      </p:sp>
      <p:pic>
        <p:nvPicPr>
          <p:cNvPr id="3" name="video_2019-05-12_12-25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0064" y="-1866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5" y="2503489"/>
            <a:ext cx="2484966" cy="248496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85" y="1525059"/>
            <a:ext cx="2422814" cy="4441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43204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5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Про продукт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1639907"/>
            <a:ext cx="4857750" cy="2828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01738" y="4578378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Google library</a:t>
            </a:r>
          </a:p>
        </p:txBody>
      </p:sp>
    </p:spTree>
    <p:extLst>
      <p:ext uri="{BB962C8B-B14F-4D97-AF65-F5344CB8AC3E}">
        <p14:creationId xmlns:p14="http://schemas.microsoft.com/office/powerpoint/2010/main" val="259709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Autofit/>
          </a:bodyPr>
          <a:lstStyle/>
          <a:p>
            <a:pPr algn="l"/>
            <a:r>
              <a:rPr lang="uk-UA" sz="4800" dirty="0">
                <a:latin typeface="Proxima Nova Lt" panose="02000506030000020004" pitchFamily="2" charset="0"/>
                <a:ea typeface="+mn-ea"/>
                <a:cs typeface="Times New Roman" panose="02020603050405020304" pitchFamily="18" charset="0"/>
              </a:rPr>
              <a:t>Майбутні плани щодо проекту!!!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Покращення </a:t>
            </a:r>
            <a:r>
              <a:rPr lang="uk-UA" sz="40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валідації</a:t>
            </a:r>
            <a:r>
              <a:rPr lang="en-US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.</a:t>
            </a:r>
          </a:p>
          <a:p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Можливість створення свого </a:t>
            </a:r>
            <a:r>
              <a:rPr lang="uk-UA" sz="40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квесту</a:t>
            </a:r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 (приватні та публічні)</a:t>
            </a:r>
          </a:p>
          <a:p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Система досягнень пройдених </a:t>
            </a:r>
            <a:r>
              <a:rPr lang="uk-UA" sz="40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квестів</a:t>
            </a:r>
            <a:endParaRPr lang="uk-UA" sz="40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  <a:p>
            <a:r>
              <a:rPr lang="uk-UA" sz="4000" dirty="0">
                <a:latin typeface="Proxima Nova Lt" panose="02000506030000020004" pitchFamily="2" charset="0"/>
                <a:cs typeface="Times New Roman" panose="02020603050405020304" pitchFamily="18" charset="0"/>
              </a:rPr>
              <a:t>Монетизація</a:t>
            </a:r>
          </a:p>
          <a:p>
            <a:endParaRPr lang="uk-UA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5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 noGrp="1"/>
          </p:cNvSpPr>
          <p:nvPr>
            <p:ph type="title"/>
          </p:nvPr>
        </p:nvSpPr>
        <p:spPr>
          <a:xfrm>
            <a:off x="1500294" y="0"/>
            <a:ext cx="8596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onotype Corsiva" panose="03010101010201010101" pitchFamily="66" charset="0"/>
              </a:rPr>
              <a:t>Instagram</a:t>
            </a:r>
            <a:endParaRPr lang="uk-UA" sz="9600" dirty="0">
              <a:latin typeface="Monotype Corsiva" panose="03010101010201010101" pitchFamily="66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70" y="3397140"/>
            <a:ext cx="2700688" cy="27006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" y="1569660"/>
            <a:ext cx="2296030" cy="229603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08" y="3397140"/>
            <a:ext cx="2637115" cy="26371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43" y="1301895"/>
            <a:ext cx="2918904" cy="29189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23" y="1315467"/>
            <a:ext cx="2550223" cy="2550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22450" y="386569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@melnuk.tar</a:t>
            </a:r>
            <a:endParaRPr lang="uk-UA" sz="24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438" y="3868659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@</a:t>
            </a:r>
            <a:r>
              <a:rPr lang="en-US" sz="24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s_svs_s</a:t>
            </a:r>
            <a:endParaRPr lang="uk-UA" sz="24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6343" y="442253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@</a:t>
            </a:r>
            <a:r>
              <a:rPr lang="en-US" sz="24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romanhavdulskiy</a:t>
            </a:r>
            <a:endParaRPr lang="uk-UA" sz="24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2501" y="6048279"/>
            <a:ext cx="2143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@</a:t>
            </a:r>
            <a:r>
              <a:rPr lang="en-US" sz="2400" dirty="0" err="1">
                <a:latin typeface="Proxima Nova Lt" panose="02000506030000020004" pitchFamily="2" charset="0"/>
                <a:cs typeface="Times New Roman" panose="02020603050405020304" pitchFamily="18" charset="0"/>
              </a:rPr>
              <a:t>mikolalehkyi</a:t>
            </a:r>
            <a:endParaRPr lang="uk-UA" sz="24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557" y="5977467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roxima Nova Lt" panose="02000506030000020004" pitchFamily="2" charset="0"/>
                <a:cs typeface="Times New Roman" panose="02020603050405020304" pitchFamily="18" charset="0"/>
              </a:rPr>
              <a:t>@plazyu17</a:t>
            </a:r>
            <a:endParaRPr lang="uk-UA" sz="2400" dirty="0">
              <a:latin typeface="Proxima Nova Lt" panose="0200050603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366</TotalTime>
  <Words>408</Words>
  <Application>Microsoft Office PowerPoint</Application>
  <PresentationFormat>Широкоэкранный</PresentationFormat>
  <Paragraphs>53</Paragraphs>
  <Slides>8</Slides>
  <Notes>6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Monotype Corsiva</vt:lpstr>
      <vt:lpstr>Proxima Nova Lt</vt:lpstr>
      <vt:lpstr>Times New Roman</vt:lpstr>
      <vt:lpstr>След самолета</vt:lpstr>
      <vt:lpstr>Презентация PowerPoint</vt:lpstr>
      <vt:lpstr>Презентация PowerPoint</vt:lpstr>
      <vt:lpstr>Презентация PowerPoint</vt:lpstr>
      <vt:lpstr>QMap</vt:lpstr>
      <vt:lpstr>Презентация PowerPoint</vt:lpstr>
      <vt:lpstr>Майбутні плани щодо проекту!!!</vt:lpstr>
      <vt:lpstr>Instagram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QMap</dc:title>
  <dc:creator>Roman Melnyk</dc:creator>
  <cp:lastModifiedBy>Микола Легкий</cp:lastModifiedBy>
  <cp:revision>44</cp:revision>
  <dcterms:created xsi:type="dcterms:W3CDTF">2019-05-12T02:38:47Z</dcterms:created>
  <dcterms:modified xsi:type="dcterms:W3CDTF">2019-05-12T10:25:26Z</dcterms:modified>
</cp:coreProperties>
</file>